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3" r:id="rId3"/>
    <p:sldId id="261" r:id="rId4"/>
    <p:sldId id="272" r:id="rId5"/>
    <p:sldId id="271" r:id="rId6"/>
    <p:sldId id="262" r:id="rId7"/>
    <p:sldId id="273" r:id="rId8"/>
    <p:sldId id="258" r:id="rId9"/>
    <p:sldId id="266" r:id="rId10"/>
    <p:sldId id="277" r:id="rId11"/>
    <p:sldId id="276" r:id="rId12"/>
    <p:sldId id="278" r:id="rId13"/>
    <p:sldId id="279" r:id="rId14"/>
    <p:sldId id="280" r:id="rId15"/>
    <p:sldId id="281" r:id="rId16"/>
    <p:sldId id="283" r:id="rId17"/>
    <p:sldId id="275" r:id="rId18"/>
    <p:sldId id="274" r:id="rId19"/>
    <p:sldId id="267" r:id="rId20"/>
    <p:sldId id="268" r:id="rId21"/>
    <p:sldId id="269" r:id="rId22"/>
    <p:sldId id="264" r:id="rId23"/>
    <p:sldId id="265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62" y="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jpg>
</file>

<file path=ppt/media/image15.png>
</file>

<file path=ppt/media/image16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65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23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263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765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581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906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0143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00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6540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509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632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BBE80-3FA7-4A34-B142-9278BE9D5D3A}" type="datetimeFigureOut">
              <a:rPr lang="en-GB" smtClean="0"/>
              <a:t>21/02/2016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2DBE6-0F0B-4C01-86FB-1F985318D70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814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pseudo%20greeps.txt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Greeps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458248"/>
            <a:ext cx="3197629" cy="239975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CS18010</a:t>
            </a:r>
          </a:p>
          <a:p>
            <a:r>
              <a:rPr lang="en-GB" dirty="0" smtClean="0"/>
              <a:t>Team Members:</a:t>
            </a:r>
          </a:p>
          <a:p>
            <a:r>
              <a:rPr lang="en-GB" dirty="0" smtClean="0"/>
              <a:t>Tomos Fearn</a:t>
            </a:r>
          </a:p>
          <a:p>
            <a:r>
              <a:rPr lang="en-GB" dirty="0" smtClean="0"/>
              <a:t>Kamil Cupial</a:t>
            </a:r>
            <a:endParaRPr lang="en-GB" dirty="0"/>
          </a:p>
          <a:p>
            <a:r>
              <a:rPr lang="en-GB" dirty="0" smtClean="0"/>
              <a:t>Ashley Evans</a:t>
            </a:r>
          </a:p>
          <a:p>
            <a:r>
              <a:rPr lang="en-GB" dirty="0" smtClean="0"/>
              <a:t>Sorres Arslan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0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</a:t>
            </a:r>
            <a:r>
              <a:rPr lang="en-GB" baseline="30000" dirty="0" smtClean="0"/>
              <a:t>st</a:t>
            </a:r>
            <a:r>
              <a:rPr lang="en-GB" dirty="0" smtClean="0"/>
              <a:t> is the </a:t>
            </a:r>
            <a:r>
              <a:rPr lang="en-GB" dirty="0" err="1"/>
              <a:t>G</a:t>
            </a:r>
            <a:r>
              <a:rPr lang="en-GB" dirty="0" err="1" smtClean="0"/>
              <a:t>reep</a:t>
            </a:r>
            <a:r>
              <a:rPr lang="en-GB" dirty="0" smtClean="0"/>
              <a:t> carrying a tomato?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 smtClean="0"/>
              <a:t>checkFood</a:t>
            </a:r>
            <a:r>
              <a:rPr lang="en-GB" dirty="0" smtClean="0"/>
              <a:t>()</a:t>
            </a:r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7587049" y="5148649"/>
            <a:ext cx="4362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check for food function</a:t>
            </a:r>
          </a:p>
        </p:txBody>
      </p:sp>
    </p:spTree>
    <p:extLst>
      <p:ext uri="{BB962C8B-B14F-4D97-AF65-F5344CB8AC3E}">
        <p14:creationId xmlns:p14="http://schemas.microsoft.com/office/powerpoint/2010/main" val="2921804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2</a:t>
            </a:r>
            <a:r>
              <a:rPr lang="en-GB" baseline="30000" dirty="0" smtClean="0"/>
              <a:t>nd</a:t>
            </a:r>
            <a:r>
              <a:rPr lang="en-GB" dirty="0" smtClean="0"/>
              <a:t> bring the tomato home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 if (</a:t>
            </a:r>
            <a:r>
              <a:rPr lang="en-GB" dirty="0" err="1"/>
              <a:t>carryingTomato</a:t>
            </a:r>
            <a:r>
              <a:rPr lang="en-GB" dirty="0"/>
              <a:t>()) {</a:t>
            </a:r>
          </a:p>
          <a:p>
            <a:pPr marL="0" indent="0">
              <a:buNone/>
            </a:pPr>
            <a:r>
              <a:rPr lang="en-GB" dirty="0"/>
              <a:t>            if (</a:t>
            </a:r>
            <a:r>
              <a:rPr lang="en-GB" dirty="0" err="1"/>
              <a:t>atWater</a:t>
            </a:r>
            <a:r>
              <a:rPr lang="en-GB" dirty="0"/>
              <a:t>()) {</a:t>
            </a:r>
          </a:p>
          <a:p>
            <a:pPr marL="0" indent="0">
              <a:buNone/>
            </a:pPr>
            <a:r>
              <a:rPr lang="en-GB" dirty="0"/>
              <a:t>                </a:t>
            </a:r>
            <a:r>
              <a:rPr lang="en-GB" dirty="0" err="1"/>
              <a:t>int</a:t>
            </a:r>
            <a:r>
              <a:rPr lang="en-GB" dirty="0"/>
              <a:t> r = </a:t>
            </a:r>
            <a:r>
              <a:rPr lang="en-GB" dirty="0" err="1"/>
              <a:t>getRotation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        </a:t>
            </a:r>
            <a:r>
              <a:rPr lang="en-GB" dirty="0" err="1"/>
              <a:t>setRotation</a:t>
            </a:r>
            <a:r>
              <a:rPr lang="en-GB" dirty="0"/>
              <a:t> (r + </a:t>
            </a:r>
            <a:r>
              <a:rPr lang="en-GB" dirty="0" err="1"/>
              <a:t>Greenfoot.getRandomNumber</a:t>
            </a:r>
            <a:r>
              <a:rPr lang="en-GB" dirty="0"/>
              <a:t>(80) + 60);</a:t>
            </a:r>
          </a:p>
          <a:p>
            <a:pPr marL="0" indent="0">
              <a:buNone/>
            </a:pPr>
            <a:r>
              <a:rPr lang="en-GB" dirty="0"/>
              <a:t>                move();</a:t>
            </a:r>
          </a:p>
          <a:p>
            <a:pPr marL="0" indent="0">
              <a:buNone/>
            </a:pPr>
            <a:r>
              <a:rPr lang="en-GB" dirty="0"/>
              <a:t>            }</a:t>
            </a:r>
          </a:p>
          <a:p>
            <a:pPr marL="0" indent="0">
              <a:buNone/>
            </a:pPr>
            <a:r>
              <a:rPr lang="en-GB" dirty="0"/>
              <a:t>            else {</a:t>
            </a:r>
          </a:p>
          <a:p>
            <a:pPr marL="0" indent="0">
              <a:buNone/>
            </a:pPr>
            <a:r>
              <a:rPr lang="en-GB" dirty="0"/>
              <a:t>                </a:t>
            </a:r>
            <a:r>
              <a:rPr lang="en-GB" dirty="0" err="1"/>
              <a:t>bringTomatoHome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    }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smtClean="0"/>
              <a:t>}</a:t>
            </a:r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031893" y="3663178"/>
            <a:ext cx="3880022" cy="290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if we are carrying a tomato {</a:t>
            </a:r>
          </a:p>
          <a:p>
            <a:r>
              <a:rPr lang="en-GB" dirty="0"/>
              <a:t>    </a:t>
            </a:r>
            <a:r>
              <a:rPr lang="en-GB" dirty="0" smtClean="0"/>
              <a:t>  if </a:t>
            </a:r>
            <a:r>
              <a:rPr lang="en-GB" dirty="0"/>
              <a:t>we are at water {</a:t>
            </a:r>
          </a:p>
          <a:p>
            <a:r>
              <a:rPr lang="en-GB" dirty="0"/>
              <a:t>      </a:t>
            </a:r>
            <a:r>
              <a:rPr lang="en-GB" dirty="0" smtClean="0"/>
              <a:t>    </a:t>
            </a:r>
            <a:r>
              <a:rPr lang="en-GB" dirty="0" err="1" smtClean="0"/>
              <a:t>getRotation</a:t>
            </a:r>
            <a:r>
              <a:rPr lang="en-GB" dirty="0" smtClean="0"/>
              <a:t> </a:t>
            </a:r>
            <a:r>
              <a:rPr lang="en-GB" dirty="0"/>
              <a:t>function</a:t>
            </a:r>
          </a:p>
          <a:p>
            <a:r>
              <a:rPr lang="en-GB" dirty="0"/>
              <a:t>      </a:t>
            </a:r>
            <a:r>
              <a:rPr lang="en-GB" dirty="0" smtClean="0"/>
              <a:t>    </a:t>
            </a:r>
            <a:r>
              <a:rPr lang="en-GB" dirty="0" err="1" smtClean="0"/>
              <a:t>setRotation</a:t>
            </a:r>
            <a:r>
              <a:rPr lang="en-GB" dirty="0" smtClean="0"/>
              <a:t> </a:t>
            </a:r>
            <a:r>
              <a:rPr lang="en-GB" dirty="0"/>
              <a:t>to value</a:t>
            </a:r>
          </a:p>
          <a:p>
            <a:r>
              <a:rPr lang="en-GB" dirty="0"/>
              <a:t>      </a:t>
            </a:r>
            <a:r>
              <a:rPr lang="en-GB" dirty="0" smtClean="0"/>
              <a:t>    </a:t>
            </a:r>
            <a:r>
              <a:rPr lang="en-GB" dirty="0" err="1" smtClean="0"/>
              <a:t>moveGreep</a:t>
            </a:r>
            <a:r>
              <a:rPr lang="en-GB" dirty="0" smtClean="0"/>
              <a:t> </a:t>
            </a:r>
            <a:r>
              <a:rPr lang="en-GB" dirty="0"/>
              <a:t>function</a:t>
            </a:r>
          </a:p>
          <a:p>
            <a:r>
              <a:rPr lang="en-GB" dirty="0"/>
              <a:t>  </a:t>
            </a:r>
            <a:r>
              <a:rPr lang="en-GB" dirty="0" smtClean="0"/>
              <a:t>  }</a:t>
            </a:r>
            <a:endParaRPr lang="en-GB" dirty="0"/>
          </a:p>
          <a:p>
            <a:r>
              <a:rPr lang="en-GB" dirty="0"/>
              <a:t>  </a:t>
            </a:r>
            <a:r>
              <a:rPr lang="en-GB" dirty="0" smtClean="0"/>
              <a:t>  else </a:t>
            </a:r>
            <a:r>
              <a:rPr lang="en-GB" dirty="0"/>
              <a:t>{</a:t>
            </a:r>
          </a:p>
          <a:p>
            <a:r>
              <a:rPr lang="en-GB" dirty="0"/>
              <a:t>    </a:t>
            </a:r>
            <a:r>
              <a:rPr lang="en-GB" dirty="0" smtClean="0"/>
              <a:t>    bring </a:t>
            </a:r>
            <a:r>
              <a:rPr lang="en-GB" dirty="0"/>
              <a:t>the tomato home function</a:t>
            </a:r>
          </a:p>
          <a:p>
            <a:r>
              <a:rPr lang="en-GB" dirty="0"/>
              <a:t>  </a:t>
            </a:r>
            <a:r>
              <a:rPr lang="en-GB" dirty="0" smtClean="0"/>
              <a:t>  }</a:t>
            </a:r>
            <a:endParaRPr lang="en-GB" dirty="0"/>
          </a:p>
          <a:p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3080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3</a:t>
            </a:r>
            <a:r>
              <a:rPr lang="en-GB" baseline="30000" dirty="0" smtClean="0"/>
              <a:t>rd</a:t>
            </a:r>
            <a:r>
              <a:rPr lang="en-GB" dirty="0" smtClean="0"/>
              <a:t> go to the centre of the pile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690688"/>
            <a:ext cx="630555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 else if (</a:t>
            </a:r>
            <a:r>
              <a:rPr lang="en-GB" sz="2400" dirty="0" err="1"/>
              <a:t>getTomatoes</a:t>
            </a:r>
            <a:r>
              <a:rPr lang="en-GB" sz="2400" dirty="0"/>
              <a:t>() != null) {</a:t>
            </a:r>
          </a:p>
          <a:p>
            <a:pPr marL="0" indent="0">
              <a:buNone/>
            </a:pPr>
            <a:r>
              <a:rPr lang="en-GB" sz="2400" dirty="0"/>
              <a:t>            </a:t>
            </a:r>
            <a:r>
              <a:rPr lang="en-GB" sz="2400" dirty="0" err="1"/>
              <a:t>TomatoPile</a:t>
            </a:r>
            <a:r>
              <a:rPr lang="en-GB" sz="2400" dirty="0"/>
              <a:t> tomatoes = </a:t>
            </a:r>
            <a:r>
              <a:rPr lang="en-GB" sz="2400" dirty="0" err="1"/>
              <a:t>getTomatoes</a:t>
            </a:r>
            <a:r>
              <a:rPr lang="en-GB" sz="2400" dirty="0"/>
              <a:t>();</a:t>
            </a:r>
          </a:p>
          <a:p>
            <a:pPr marL="0" indent="0">
              <a:buNone/>
            </a:pPr>
            <a:r>
              <a:rPr lang="en-GB" sz="2400" dirty="0"/>
              <a:t>            if (!</a:t>
            </a:r>
            <a:r>
              <a:rPr lang="en-GB" sz="2400" dirty="0" err="1"/>
              <a:t>blockAtPile</a:t>
            </a:r>
            <a:r>
              <a:rPr lang="en-GB" sz="2400" dirty="0"/>
              <a:t>(tomatoes)) </a:t>
            </a:r>
            <a:r>
              <a:rPr lang="en-GB" sz="2400" dirty="0" smtClean="0"/>
              <a:t>{</a:t>
            </a:r>
            <a:r>
              <a:rPr lang="en-GB" sz="2400" dirty="0" err="1" smtClean="0"/>
              <a:t>turnTowards</a:t>
            </a:r>
            <a:r>
              <a:rPr lang="en-GB" sz="2400" dirty="0" smtClean="0"/>
              <a:t>(</a:t>
            </a:r>
            <a:r>
              <a:rPr lang="en-GB" sz="2400" dirty="0" err="1" smtClean="0"/>
              <a:t>tomatoes.getX</a:t>
            </a:r>
            <a:r>
              <a:rPr lang="en-GB" sz="2400" dirty="0"/>
              <a:t>(), </a:t>
            </a:r>
            <a:r>
              <a:rPr lang="en-GB" sz="2400" dirty="0" err="1"/>
              <a:t>tomatoes.getY</a:t>
            </a:r>
            <a:r>
              <a:rPr lang="en-GB" sz="2400" dirty="0"/>
              <a:t>());</a:t>
            </a:r>
          </a:p>
          <a:p>
            <a:pPr marL="0" indent="0">
              <a:buNone/>
            </a:pPr>
            <a:r>
              <a:rPr lang="en-GB" sz="2400" dirty="0"/>
              <a:t>                move();</a:t>
            </a:r>
          </a:p>
          <a:p>
            <a:pPr marL="0" indent="0">
              <a:buNone/>
            </a:pPr>
            <a:r>
              <a:rPr lang="en-GB" sz="2400" dirty="0"/>
              <a:t>            }</a:t>
            </a:r>
          </a:p>
          <a:p>
            <a:pPr marL="0" indent="0">
              <a:buNone/>
            </a:pPr>
            <a:r>
              <a:rPr lang="en-GB" sz="2400" dirty="0"/>
              <a:t>        }</a:t>
            </a:r>
            <a:endParaRPr lang="en-GB" sz="2400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5824151" y="4623388"/>
            <a:ext cx="63678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else if get tomatoes is not null {</a:t>
            </a:r>
          </a:p>
          <a:p>
            <a:r>
              <a:rPr lang="en-GB" dirty="0"/>
              <a:t>  </a:t>
            </a:r>
            <a:r>
              <a:rPr lang="en-GB" dirty="0" smtClean="0"/>
              <a:t>  the </a:t>
            </a:r>
            <a:r>
              <a:rPr lang="en-GB" dirty="0"/>
              <a:t>class </a:t>
            </a:r>
            <a:r>
              <a:rPr lang="en-GB" dirty="0" err="1"/>
              <a:t>TomatoPile</a:t>
            </a:r>
            <a:r>
              <a:rPr lang="en-GB" dirty="0"/>
              <a:t> object tomatoes = </a:t>
            </a:r>
            <a:r>
              <a:rPr lang="en-GB" dirty="0" err="1"/>
              <a:t>getTomatoes</a:t>
            </a:r>
            <a:r>
              <a:rPr lang="en-GB" dirty="0"/>
              <a:t> function</a:t>
            </a:r>
          </a:p>
          <a:p>
            <a:r>
              <a:rPr lang="en-GB" dirty="0"/>
              <a:t>  </a:t>
            </a:r>
            <a:r>
              <a:rPr lang="en-GB" dirty="0" smtClean="0"/>
              <a:t>  if </a:t>
            </a:r>
            <a:r>
              <a:rPr lang="en-GB" dirty="0"/>
              <a:t>there is no block on the pile of tomatoes {</a:t>
            </a:r>
          </a:p>
          <a:p>
            <a:r>
              <a:rPr lang="en-GB" dirty="0"/>
              <a:t>    </a:t>
            </a:r>
            <a:r>
              <a:rPr lang="en-GB" dirty="0" smtClean="0"/>
              <a:t>    turn </a:t>
            </a:r>
            <a:r>
              <a:rPr lang="en-GB" dirty="0"/>
              <a:t>towards the coordinates location of the tomato pile</a:t>
            </a:r>
          </a:p>
          <a:p>
            <a:r>
              <a:rPr lang="en-GB" dirty="0"/>
              <a:t>    </a:t>
            </a:r>
            <a:r>
              <a:rPr lang="en-GB" dirty="0" smtClean="0"/>
              <a:t>    </a:t>
            </a:r>
            <a:r>
              <a:rPr lang="en-GB" dirty="0" err="1" smtClean="0"/>
              <a:t>moveGreep</a:t>
            </a:r>
            <a:r>
              <a:rPr lang="en-GB" dirty="0" smtClean="0"/>
              <a:t> </a:t>
            </a:r>
            <a:r>
              <a:rPr lang="en-GB" dirty="0"/>
              <a:t>function</a:t>
            </a:r>
          </a:p>
          <a:p>
            <a:r>
              <a:rPr lang="en-GB" dirty="0"/>
              <a:t>  </a:t>
            </a:r>
            <a:r>
              <a:rPr lang="en-GB" dirty="0" smtClean="0"/>
              <a:t>  }</a:t>
            </a:r>
            <a:endParaRPr lang="en-GB" dirty="0"/>
          </a:p>
          <a:p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549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29" cy="1325563"/>
          </a:xfrm>
        </p:spPr>
        <p:txBody>
          <a:bodyPr/>
          <a:lstStyle/>
          <a:p>
            <a:r>
              <a:rPr lang="en-GB" dirty="0" smtClean="0"/>
              <a:t>4</a:t>
            </a:r>
            <a:r>
              <a:rPr lang="en-GB" baseline="30000" dirty="0" smtClean="0"/>
              <a:t>th</a:t>
            </a:r>
            <a:r>
              <a:rPr lang="en-GB" dirty="0" smtClean="0"/>
              <a:t> if there are no tomatoes left clear memory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74900"/>
            <a:ext cx="804836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 </a:t>
            </a:r>
            <a:r>
              <a:rPr lang="en-GB" sz="1700" dirty="0"/>
              <a:t>else if (</a:t>
            </a:r>
            <a:r>
              <a:rPr lang="en-GB" sz="1700" dirty="0" err="1"/>
              <a:t>getMemory</a:t>
            </a:r>
            <a:r>
              <a:rPr lang="en-GB" sz="1700" dirty="0"/>
              <a:t>(0) == TOMATO_LOCATION_KNOWN) {</a:t>
            </a:r>
          </a:p>
          <a:p>
            <a:pPr marL="0" indent="0">
              <a:buNone/>
            </a:pPr>
            <a:r>
              <a:rPr lang="en-GB" sz="1700" dirty="0"/>
              <a:t>            </a:t>
            </a:r>
            <a:r>
              <a:rPr lang="en-GB" sz="1700" dirty="0" err="1"/>
              <a:t>turnTowards</a:t>
            </a:r>
            <a:r>
              <a:rPr lang="en-GB" sz="1700" dirty="0"/>
              <a:t>(</a:t>
            </a:r>
            <a:r>
              <a:rPr lang="en-GB" sz="1700" dirty="0" err="1"/>
              <a:t>getMemory</a:t>
            </a:r>
            <a:r>
              <a:rPr lang="en-GB" sz="1700" dirty="0"/>
              <a:t>(1), </a:t>
            </a:r>
            <a:r>
              <a:rPr lang="en-GB" sz="1700" dirty="0" err="1"/>
              <a:t>getMemory</a:t>
            </a:r>
            <a:r>
              <a:rPr lang="en-GB" sz="1700" dirty="0"/>
              <a:t>(2));</a:t>
            </a:r>
          </a:p>
          <a:p>
            <a:pPr marL="0" indent="0">
              <a:buNone/>
            </a:pPr>
            <a:r>
              <a:rPr lang="en-GB" sz="1700" dirty="0"/>
              <a:t>            move();</a:t>
            </a:r>
          </a:p>
          <a:p>
            <a:pPr marL="0" indent="0">
              <a:buNone/>
            </a:pPr>
            <a:r>
              <a:rPr lang="en-GB" sz="1700" dirty="0"/>
              <a:t>            if (</a:t>
            </a:r>
            <a:r>
              <a:rPr lang="en-GB" sz="1700" dirty="0" err="1"/>
              <a:t>Math.abs</a:t>
            </a:r>
            <a:r>
              <a:rPr lang="en-GB" sz="1700" dirty="0"/>
              <a:t>(</a:t>
            </a:r>
            <a:r>
              <a:rPr lang="en-GB" sz="1700" dirty="0" err="1"/>
              <a:t>getMemory</a:t>
            </a:r>
            <a:r>
              <a:rPr lang="en-GB" sz="1700" dirty="0"/>
              <a:t>(1) - </a:t>
            </a:r>
            <a:r>
              <a:rPr lang="en-GB" sz="1700" dirty="0" err="1"/>
              <a:t>getX</a:t>
            </a:r>
            <a:r>
              <a:rPr lang="en-GB" sz="1700" dirty="0"/>
              <a:t>()) &lt; 5 &amp;&amp; </a:t>
            </a:r>
            <a:r>
              <a:rPr lang="en-GB" sz="1700" dirty="0" err="1"/>
              <a:t>Math.abs</a:t>
            </a:r>
            <a:r>
              <a:rPr lang="en-GB" sz="1700" dirty="0"/>
              <a:t>( </a:t>
            </a:r>
            <a:r>
              <a:rPr lang="en-GB" sz="1700" dirty="0" err="1"/>
              <a:t>getMemory</a:t>
            </a:r>
            <a:r>
              <a:rPr lang="en-GB" sz="1700" dirty="0"/>
              <a:t>(2) - </a:t>
            </a:r>
            <a:r>
              <a:rPr lang="en-GB" sz="1700" dirty="0" err="1"/>
              <a:t>getY</a:t>
            </a:r>
            <a:r>
              <a:rPr lang="en-GB" sz="1700" dirty="0"/>
              <a:t>()) &lt; 5){</a:t>
            </a:r>
          </a:p>
          <a:p>
            <a:pPr marL="0" indent="0">
              <a:buNone/>
            </a:pPr>
            <a:r>
              <a:rPr lang="en-GB" sz="1700" dirty="0"/>
              <a:t>                if (</a:t>
            </a:r>
            <a:r>
              <a:rPr lang="en-GB" sz="1700" dirty="0" err="1"/>
              <a:t>getTomatoes</a:t>
            </a:r>
            <a:r>
              <a:rPr lang="en-GB" sz="1700" dirty="0"/>
              <a:t>() == null){</a:t>
            </a:r>
          </a:p>
          <a:p>
            <a:pPr marL="0" indent="0">
              <a:buNone/>
            </a:pPr>
            <a:r>
              <a:rPr lang="en-GB" sz="1700" dirty="0"/>
              <a:t>                    </a:t>
            </a:r>
            <a:r>
              <a:rPr lang="en-GB" sz="1700" dirty="0" err="1"/>
              <a:t>setMemory</a:t>
            </a:r>
            <a:r>
              <a:rPr lang="en-GB" sz="1700" dirty="0"/>
              <a:t>(0, TOMATO_LOCATION_KNOWN - 1);</a:t>
            </a:r>
          </a:p>
          <a:p>
            <a:pPr marL="0" indent="0">
              <a:buNone/>
            </a:pPr>
            <a:r>
              <a:rPr lang="en-GB" sz="1700" dirty="0"/>
              <a:t>                }</a:t>
            </a:r>
          </a:p>
          <a:p>
            <a:pPr marL="0" indent="0">
              <a:buNone/>
            </a:pPr>
            <a:r>
              <a:rPr lang="en-GB" sz="1700" dirty="0"/>
              <a:t>            }</a:t>
            </a:r>
          </a:p>
          <a:p>
            <a:pPr marL="0" indent="0">
              <a:buNone/>
            </a:pPr>
            <a:r>
              <a:rPr lang="en-GB" sz="1700" dirty="0"/>
              <a:t>        }</a:t>
            </a:r>
            <a:endParaRPr lang="en-GB" sz="1700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5140411" y="4555524"/>
            <a:ext cx="73874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else if the memory at location 0 is where the know tomato location is {</a:t>
            </a:r>
          </a:p>
          <a:p>
            <a:r>
              <a:rPr lang="en-GB" dirty="0"/>
              <a:t>  </a:t>
            </a:r>
            <a:r>
              <a:rPr lang="en-GB" dirty="0" smtClean="0"/>
              <a:t>  turn </a:t>
            </a:r>
            <a:r>
              <a:rPr lang="en-GB" dirty="0"/>
              <a:t>towards the coordinates of the tomato pile</a:t>
            </a:r>
          </a:p>
          <a:p>
            <a:r>
              <a:rPr lang="en-GB" dirty="0"/>
              <a:t>  </a:t>
            </a:r>
            <a:r>
              <a:rPr lang="en-GB" dirty="0" smtClean="0"/>
              <a:t>  </a:t>
            </a:r>
            <a:r>
              <a:rPr lang="en-GB" dirty="0" err="1" smtClean="0"/>
              <a:t>moveGreep</a:t>
            </a:r>
            <a:r>
              <a:rPr lang="en-GB" dirty="0" smtClean="0"/>
              <a:t> </a:t>
            </a:r>
            <a:r>
              <a:rPr lang="en-GB" dirty="0"/>
              <a:t>function</a:t>
            </a:r>
          </a:p>
          <a:p>
            <a:r>
              <a:rPr lang="en-GB" dirty="0"/>
              <a:t>  </a:t>
            </a:r>
            <a:r>
              <a:rPr lang="en-GB" dirty="0" smtClean="0"/>
              <a:t>  if </a:t>
            </a:r>
            <a:r>
              <a:rPr lang="en-GB" dirty="0"/>
              <a:t>the tomatoes at the location are null {</a:t>
            </a:r>
          </a:p>
          <a:p>
            <a:r>
              <a:rPr lang="en-GB" dirty="0"/>
              <a:t>    </a:t>
            </a:r>
            <a:r>
              <a:rPr lang="en-GB" dirty="0" smtClean="0"/>
              <a:t>    clear </a:t>
            </a:r>
            <a:r>
              <a:rPr lang="en-GB" dirty="0"/>
              <a:t>the memory at location 0</a:t>
            </a:r>
          </a:p>
          <a:p>
            <a:r>
              <a:rPr lang="en-GB" dirty="0"/>
              <a:t>  </a:t>
            </a:r>
            <a:r>
              <a:rPr lang="en-GB" dirty="0" smtClean="0"/>
              <a:t>  }</a:t>
            </a:r>
            <a:endParaRPr lang="en-GB" dirty="0"/>
          </a:p>
          <a:p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43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29" cy="1325563"/>
          </a:xfrm>
        </p:spPr>
        <p:txBody>
          <a:bodyPr/>
          <a:lstStyle/>
          <a:p>
            <a:r>
              <a:rPr lang="en-GB" dirty="0" smtClean="0"/>
              <a:t>5</a:t>
            </a:r>
            <a:r>
              <a:rPr lang="en-GB" baseline="30000" dirty="0" smtClean="0"/>
              <a:t>th</a:t>
            </a:r>
            <a:r>
              <a:rPr lang="en-GB" dirty="0" smtClean="0"/>
              <a:t> suicidal </a:t>
            </a:r>
            <a:r>
              <a:rPr lang="en-GB" dirty="0" err="1" smtClean="0"/>
              <a:t>Greeps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35072"/>
            <a:ext cx="121920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 else if (</a:t>
            </a:r>
            <a:r>
              <a:rPr lang="en-GB" dirty="0" err="1"/>
              <a:t>numberOfOpponents</a:t>
            </a:r>
            <a:r>
              <a:rPr lang="en-GB" dirty="0"/>
              <a:t>(false) &gt; 3) { </a:t>
            </a:r>
          </a:p>
          <a:p>
            <a:pPr marL="0" indent="0">
              <a:buNone/>
            </a:pPr>
            <a:r>
              <a:rPr lang="en-GB" dirty="0"/>
              <a:t>            </a:t>
            </a:r>
            <a:r>
              <a:rPr lang="en-GB" dirty="0" err="1"/>
              <a:t>kablam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}</a:t>
            </a:r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95424" y="4848837"/>
            <a:ext cx="61239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else if the number of enemy </a:t>
            </a:r>
            <a:r>
              <a:rPr lang="en-GB" dirty="0" err="1"/>
              <a:t>greeps</a:t>
            </a:r>
            <a:r>
              <a:rPr lang="en-GB" dirty="0"/>
              <a:t> is more than 3 {</a:t>
            </a:r>
          </a:p>
          <a:p>
            <a:r>
              <a:rPr lang="en-GB" dirty="0"/>
              <a:t>  </a:t>
            </a:r>
            <a:r>
              <a:rPr lang="en-GB" dirty="0" err="1"/>
              <a:t>kablam</a:t>
            </a:r>
            <a:r>
              <a:rPr lang="en-GB" dirty="0"/>
              <a:t> function</a:t>
            </a:r>
          </a:p>
          <a:p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4317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29" cy="1325563"/>
          </a:xfrm>
        </p:spPr>
        <p:txBody>
          <a:bodyPr/>
          <a:lstStyle/>
          <a:p>
            <a:r>
              <a:rPr lang="en-GB" dirty="0" smtClean="0"/>
              <a:t>6</a:t>
            </a:r>
            <a:r>
              <a:rPr lang="en-GB" baseline="30000" dirty="0" smtClean="0"/>
              <a:t>th</a:t>
            </a:r>
            <a:r>
              <a:rPr lang="en-GB" dirty="0" smtClean="0"/>
              <a:t> tomato hunt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35072"/>
            <a:ext cx="121920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 else {</a:t>
            </a:r>
          </a:p>
          <a:p>
            <a:pPr marL="0" indent="0">
              <a:buNone/>
            </a:pPr>
            <a:r>
              <a:rPr lang="en-GB" dirty="0"/>
              <a:t>            </a:t>
            </a:r>
            <a:r>
              <a:rPr lang="en-GB" dirty="0" err="1"/>
              <a:t>randomWalk</a:t>
            </a:r>
            <a:r>
              <a:rPr lang="en-GB" dirty="0"/>
              <a:t>();</a:t>
            </a:r>
          </a:p>
          <a:p>
            <a:pPr marL="0" indent="0">
              <a:buNone/>
            </a:pPr>
            <a:r>
              <a:rPr lang="en-GB" dirty="0"/>
              <a:t>        }</a:t>
            </a:r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836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22029" cy="1325563"/>
          </a:xfrm>
        </p:spPr>
        <p:txBody>
          <a:bodyPr/>
          <a:lstStyle/>
          <a:p>
            <a:r>
              <a:rPr lang="en-GB" dirty="0" smtClean="0"/>
              <a:t>7</a:t>
            </a:r>
            <a:r>
              <a:rPr lang="en-GB" baseline="30000" dirty="0" smtClean="0"/>
              <a:t>th</a:t>
            </a:r>
            <a:r>
              <a:rPr lang="en-GB" dirty="0" smtClean="0"/>
              <a:t> Obstacles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850374"/>
            <a:ext cx="7652951" cy="27675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 if (</a:t>
            </a:r>
            <a:r>
              <a:rPr lang="en-GB" sz="2000" dirty="0" err="1"/>
              <a:t>atWater</a:t>
            </a:r>
            <a:r>
              <a:rPr lang="en-GB" sz="2000" dirty="0"/>
              <a:t>() || </a:t>
            </a:r>
            <a:r>
              <a:rPr lang="en-GB" sz="2000" dirty="0" err="1"/>
              <a:t>moveWasBlocked</a:t>
            </a:r>
            <a:r>
              <a:rPr lang="en-GB" sz="2000" dirty="0"/>
              <a:t>()) {</a:t>
            </a:r>
          </a:p>
          <a:p>
            <a:pPr marL="0" indent="0">
              <a:buNone/>
            </a:pPr>
            <a:r>
              <a:rPr lang="en-GB" sz="2000" dirty="0"/>
              <a:t>            </a:t>
            </a:r>
            <a:r>
              <a:rPr lang="en-GB" sz="2000" dirty="0" err="1"/>
              <a:t>int</a:t>
            </a:r>
            <a:r>
              <a:rPr lang="en-GB" sz="2000" dirty="0"/>
              <a:t> r = </a:t>
            </a:r>
            <a:r>
              <a:rPr lang="en-GB" sz="2000" dirty="0" err="1"/>
              <a:t>getRotation</a:t>
            </a:r>
            <a:r>
              <a:rPr lang="en-GB" sz="2000" dirty="0"/>
              <a:t>();</a:t>
            </a:r>
          </a:p>
          <a:p>
            <a:pPr marL="0" indent="0">
              <a:buNone/>
            </a:pPr>
            <a:r>
              <a:rPr lang="en-GB" sz="2000" dirty="0"/>
              <a:t>            </a:t>
            </a:r>
            <a:r>
              <a:rPr lang="en-GB" sz="2000" dirty="0" err="1"/>
              <a:t>setRotation</a:t>
            </a:r>
            <a:r>
              <a:rPr lang="en-GB" sz="2000" dirty="0"/>
              <a:t> (r + </a:t>
            </a:r>
            <a:r>
              <a:rPr lang="en-GB" sz="2000" dirty="0" err="1"/>
              <a:t>Greenfoot.getRandomNumber</a:t>
            </a:r>
            <a:r>
              <a:rPr lang="en-GB" sz="2000" dirty="0"/>
              <a:t>(2) * 180 - 90);</a:t>
            </a:r>
          </a:p>
          <a:p>
            <a:pPr marL="0" indent="0">
              <a:buNone/>
            </a:pPr>
            <a:r>
              <a:rPr lang="en-GB" sz="2000" dirty="0"/>
              <a:t>            move();</a:t>
            </a:r>
          </a:p>
          <a:p>
            <a:pPr marL="0" indent="0">
              <a:buNone/>
            </a:pPr>
            <a:r>
              <a:rPr lang="en-GB" sz="2000" dirty="0"/>
              <a:t>        }</a:t>
            </a:r>
            <a:endParaRPr lang="en-GB" sz="2000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5090984" y="4555524"/>
            <a:ext cx="67879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else if the </a:t>
            </a:r>
            <a:r>
              <a:rPr lang="en-GB" dirty="0" err="1"/>
              <a:t>greeps</a:t>
            </a:r>
            <a:r>
              <a:rPr lang="en-GB" dirty="0"/>
              <a:t> is at water or an enemy </a:t>
            </a:r>
            <a:r>
              <a:rPr lang="en-GB" dirty="0" err="1" smtClean="0"/>
              <a:t>Greep</a:t>
            </a:r>
            <a:r>
              <a:rPr lang="en-GB" dirty="0" smtClean="0"/>
              <a:t> </a:t>
            </a:r>
            <a:r>
              <a:rPr lang="en-GB" dirty="0"/>
              <a:t>is blocking the pile</a:t>
            </a:r>
          </a:p>
          <a:p>
            <a:r>
              <a:rPr lang="en-GB" dirty="0"/>
              <a:t>  </a:t>
            </a:r>
            <a:r>
              <a:rPr lang="en-GB" dirty="0" smtClean="0"/>
              <a:t>  get </a:t>
            </a:r>
            <a:r>
              <a:rPr lang="en-GB" dirty="0"/>
              <a:t>rotation function</a:t>
            </a:r>
          </a:p>
          <a:p>
            <a:r>
              <a:rPr lang="en-GB" dirty="0"/>
              <a:t>  </a:t>
            </a:r>
            <a:r>
              <a:rPr lang="en-GB" dirty="0" smtClean="0"/>
              <a:t>  set </a:t>
            </a:r>
            <a:r>
              <a:rPr lang="en-GB" dirty="0"/>
              <a:t>the rotation value</a:t>
            </a:r>
          </a:p>
          <a:p>
            <a:r>
              <a:rPr lang="en-GB" dirty="0"/>
              <a:t>  </a:t>
            </a:r>
            <a:r>
              <a:rPr lang="en-GB" dirty="0" smtClean="0"/>
              <a:t>  </a:t>
            </a:r>
            <a:r>
              <a:rPr lang="en-GB" dirty="0" err="1" smtClean="0"/>
              <a:t>moveGreep</a:t>
            </a:r>
            <a:r>
              <a:rPr lang="en-GB" dirty="0" smtClean="0"/>
              <a:t> </a:t>
            </a:r>
            <a:r>
              <a:rPr lang="en-GB" dirty="0"/>
              <a:t>function</a:t>
            </a:r>
          </a:p>
          <a:p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4116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Pseudo 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 smtClean="0">
                <a:hlinkClick r:id="rId2" action="ppaction://hlinkfile"/>
              </a:rPr>
              <a:t>Link to pseudo code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768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896" y="1979484"/>
            <a:ext cx="10515600" cy="1325563"/>
          </a:xfrm>
        </p:spPr>
        <p:txBody>
          <a:bodyPr/>
          <a:lstStyle/>
          <a:p>
            <a:pPr algn="ctr"/>
            <a:r>
              <a:rPr lang="en-GB" dirty="0" smtClean="0"/>
              <a:t>Our Experience with modifying the </a:t>
            </a:r>
            <a:r>
              <a:rPr lang="en-GB" dirty="0" err="1" smtClean="0"/>
              <a:t>Greeps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dirty="0" smtClean="0"/>
              <a:t>(Java)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6916" y="4839826"/>
            <a:ext cx="10869561" cy="222465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 smtClean="0"/>
              <a:t>The problems we encountered and how we solved them?</a:t>
            </a:r>
            <a:endParaRPr lang="en-GB" sz="6000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328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memory of the Greeps were one of the biggest problems during the project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The </a:t>
            </a:r>
            <a:r>
              <a:rPr lang="en-GB" dirty="0" err="1" smtClean="0"/>
              <a:t>Greeps</a:t>
            </a:r>
            <a:r>
              <a:rPr lang="en-GB" dirty="0" smtClean="0"/>
              <a:t> couldn’t remember where the tomato pile was located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Every time a </a:t>
            </a:r>
            <a:r>
              <a:rPr lang="en-GB" dirty="0" err="1" smtClean="0"/>
              <a:t>Greep</a:t>
            </a:r>
            <a:r>
              <a:rPr lang="en-GB" dirty="0" smtClean="0"/>
              <a:t> picks up a tomato it registers the location of the pile in its memory so it remembers where to find the tomatoes when it takes the tomato back to the ship.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outlookcolumbus.com/wp-content/uploads/2015/03/dory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776" y="4140338"/>
            <a:ext cx="3032339" cy="2525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059973" y="3624303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740828" y="2341822"/>
            <a:ext cx="3460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Greeps are forgetful</a:t>
            </a:r>
            <a:endParaRPr lang="en-GB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445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are we going to cover?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923" y="1268361"/>
            <a:ext cx="10645877" cy="5486400"/>
          </a:xfrm>
        </p:spPr>
        <p:txBody>
          <a:bodyPr>
            <a:normAutofit/>
          </a:bodyPr>
          <a:lstStyle/>
          <a:p>
            <a:r>
              <a:rPr lang="en-GB" dirty="0" smtClean="0"/>
              <a:t>GitHub:</a:t>
            </a:r>
          </a:p>
          <a:p>
            <a:pPr lvl="1"/>
            <a:r>
              <a:rPr lang="en-GB" dirty="0"/>
              <a:t>W</a:t>
            </a:r>
            <a:r>
              <a:rPr lang="en-GB" dirty="0" smtClean="0"/>
              <a:t>hat </a:t>
            </a:r>
            <a:r>
              <a:rPr lang="en-GB" dirty="0"/>
              <a:t>it </a:t>
            </a:r>
            <a:r>
              <a:rPr lang="en-GB" dirty="0" smtClean="0"/>
              <a:t>is?</a:t>
            </a:r>
          </a:p>
          <a:p>
            <a:pPr lvl="1"/>
            <a:r>
              <a:rPr lang="en-GB" dirty="0"/>
              <a:t>H</a:t>
            </a:r>
            <a:r>
              <a:rPr lang="en-GB" dirty="0" smtClean="0"/>
              <a:t>ow does it work?</a:t>
            </a:r>
          </a:p>
          <a:p>
            <a:pPr lvl="1"/>
            <a:r>
              <a:rPr lang="en-GB" dirty="0"/>
              <a:t>O</a:t>
            </a:r>
            <a:r>
              <a:rPr lang="en-GB" dirty="0" smtClean="0"/>
              <a:t>ur experience?</a:t>
            </a:r>
            <a:endParaRPr lang="en-GB" dirty="0"/>
          </a:p>
          <a:p>
            <a:r>
              <a:rPr lang="en-GB" dirty="0" err="1" smtClean="0"/>
              <a:t>GreenFoot</a:t>
            </a:r>
            <a:r>
              <a:rPr lang="en-GB" dirty="0" smtClean="0"/>
              <a:t>: </a:t>
            </a:r>
          </a:p>
          <a:p>
            <a:pPr lvl="1"/>
            <a:r>
              <a:rPr lang="en-GB" dirty="0" smtClean="0"/>
              <a:t>What is it ?</a:t>
            </a:r>
          </a:p>
          <a:p>
            <a:pPr lvl="1"/>
            <a:r>
              <a:rPr lang="en-GB" dirty="0" smtClean="0"/>
              <a:t>Our Experience?</a:t>
            </a:r>
            <a:endParaRPr lang="en-GB" dirty="0"/>
          </a:p>
          <a:p>
            <a:r>
              <a:rPr lang="en-GB" dirty="0" err="1" smtClean="0"/>
              <a:t>Greeps</a:t>
            </a:r>
            <a:r>
              <a:rPr lang="en-GB" dirty="0" smtClean="0"/>
              <a:t>:</a:t>
            </a:r>
          </a:p>
          <a:p>
            <a:pPr lvl="1"/>
            <a:r>
              <a:rPr lang="en-GB" dirty="0" smtClean="0"/>
              <a:t>Our Modifications</a:t>
            </a:r>
          </a:p>
          <a:p>
            <a:pPr lvl="1"/>
            <a:r>
              <a:rPr lang="en-GB" dirty="0" smtClean="0"/>
              <a:t>Our Experience</a:t>
            </a:r>
            <a:endParaRPr lang="en-GB" dirty="0"/>
          </a:p>
          <a:p>
            <a:r>
              <a:rPr lang="en-GB" dirty="0"/>
              <a:t>Demo </a:t>
            </a:r>
            <a:r>
              <a:rPr lang="en-GB" dirty="0" smtClean="0"/>
              <a:t>of our </a:t>
            </a:r>
            <a:r>
              <a:rPr lang="en-GB" dirty="0" err="1" smtClean="0"/>
              <a:t>Greeps</a:t>
            </a:r>
            <a:r>
              <a:rPr lang="en-GB" dirty="0" smtClean="0"/>
              <a:t>!</a:t>
            </a:r>
            <a:endParaRPr lang="en-GB" dirty="0"/>
          </a:p>
          <a:p>
            <a:r>
              <a:rPr lang="en-GB" dirty="0"/>
              <a:t>The experience of working in a group</a:t>
            </a:r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7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invisible tomatoes</a:t>
            </a:r>
          </a:p>
          <a:p>
            <a:r>
              <a:rPr lang="en-GB" sz="2400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sz="2400" dirty="0"/>
              <a:t>Greeps </a:t>
            </a:r>
            <a:r>
              <a:rPr lang="en-GB" sz="2400" dirty="0" smtClean="0"/>
              <a:t>return to the location where they found tomatoes and then stay there even when there are no tomatoes left.</a:t>
            </a:r>
          </a:p>
          <a:p>
            <a:r>
              <a:rPr lang="en-GB" sz="2400" dirty="0" smtClean="0"/>
              <a:t>Solution: </a:t>
            </a:r>
          </a:p>
          <a:p>
            <a:pPr lvl="1"/>
            <a:r>
              <a:rPr lang="en-GB" dirty="0" smtClean="0"/>
              <a:t>If the greep returns to its location where it knows the tomatoes are, but there are null tomatoes clear the memory and carry on randomWalk().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817919" y="1841322"/>
            <a:ext cx="3460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These tomatoes don’t have an invisibility cloak, the </a:t>
            </a:r>
            <a:r>
              <a:rPr lang="en-GB" sz="2000" dirty="0"/>
              <a:t>G</a:t>
            </a:r>
            <a:r>
              <a:rPr lang="en-GB" sz="2000" dirty="0" smtClean="0"/>
              <a:t>reeps just return to the location and get stuck where they last found a tomato even when there are none left in the location.</a:t>
            </a:r>
            <a:endParaRPr lang="en-GB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32" y="3684588"/>
            <a:ext cx="3389678" cy="2695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" t="58789" r="77973" b="26560"/>
          <a:stretch/>
        </p:blipFill>
        <p:spPr>
          <a:xfrm>
            <a:off x="95249" y="4374291"/>
            <a:ext cx="8532439" cy="213360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601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sz="2400" dirty="0" smtClean="0"/>
              <a:t>Water is an obstacle. Engage the Greep Jiggle!</a:t>
            </a:r>
          </a:p>
          <a:p>
            <a:r>
              <a:rPr lang="en-GB" sz="2400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sz="2400" dirty="0" smtClean="0"/>
              <a:t>As our Greeps were on their way back to the ship they would get stuck at the water.</a:t>
            </a:r>
          </a:p>
          <a:p>
            <a:r>
              <a:rPr lang="en-GB" sz="2400" dirty="0" smtClean="0"/>
              <a:t>Solution: </a:t>
            </a:r>
          </a:p>
          <a:p>
            <a:pPr lvl="1"/>
            <a:r>
              <a:rPr lang="en-GB" dirty="0" smtClean="0"/>
              <a:t>We make the Greeps Jiggle their way around the water obstacle.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93205" y="2664758"/>
            <a:ext cx="3460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Our Greeps dance out of trouble…</a:t>
            </a:r>
            <a:endParaRPr lang="en-GB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" t="47687" r="83446" b="35455"/>
          <a:stretch/>
        </p:blipFill>
        <p:spPr>
          <a:xfrm>
            <a:off x="205945" y="3669190"/>
            <a:ext cx="7669428" cy="30528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264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Our Demo!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218" y="1927901"/>
            <a:ext cx="8880227" cy="47973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66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Teamwork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8879" y="451141"/>
            <a:ext cx="3955026" cy="1239547"/>
          </a:xfrm>
        </p:spPr>
        <p:txBody>
          <a:bodyPr/>
          <a:lstStyle/>
          <a:p>
            <a:r>
              <a:rPr lang="en-GB" dirty="0" smtClean="0"/>
              <a:t>Facebook Messenger</a:t>
            </a:r>
          </a:p>
          <a:p>
            <a:r>
              <a:rPr lang="en-GB" dirty="0" smtClean="0"/>
              <a:t>GitHub Debug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https://outlook.office.com/owa/service.svc/s/GetAttachmentThumbnail?id=AAMkADA1YTlkNWE0LWI1ZDMtNDJmZC1iYmM2LTBmODIyYTUxOWE2OQBGAAAAAACwMZDAD73jRprQNe171101BwAqCY1zBNXyRrJSMyT%2BxuaCAAAAAAEMAAAqCY1zBNXyRrJSMyT%2BxuaCAAB9np3mAAABEgAQAIql%2F%2B6Z3sxCvy5lom33jy4%3D&amp;thumbnailType=2&amp;X-OWA-CANARY=84E4XATX8kad0hi0Bq_bKjAy1SvROtMYitJVc81mkx9UfxFWVNvdfiSVbe6XoyFIBsv7kpTVcwI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4" descr="https://outlook.office.com/owa/service.svc/s/GetAttachmentThumbnail?id=AAMkADA1YTlkNWE0LWI1ZDMtNDJmZC1iYmM2LTBmODIyYTUxOWE2OQBGAAAAAACwMZDAD73jRprQNe171101BwAqCY1zBNXyRrJSMyT%2BxuaCAAAAAAEMAAAqCY1zBNXyRrJSMyT%2BxuaCAAB9np3mAAABEgAQAIql%2F%2B6Z3sxCvy5lom33jy4%3D&amp;thumbnailType=2&amp;X-OWA-CANARY=84E4XATX8kad0hi0Bq_bKjAy1SvROtMYitJVc81mkx9UfxFWVNvdfiSVbe6XoyFIBsv7kpTVcwI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646" y="1690687"/>
            <a:ext cx="2747006" cy="4883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 descr="C:\Users\Tom\Desktop\gitIssue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56" t="22376" r="35461" b="27356"/>
          <a:stretch/>
        </p:blipFill>
        <p:spPr bwMode="auto">
          <a:xfrm>
            <a:off x="155575" y="1442849"/>
            <a:ext cx="6989280" cy="485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5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Any Questions?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229333" y="3462225"/>
            <a:ext cx="3215618" cy="2478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00584" y="2265406"/>
            <a:ext cx="16805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 smtClean="0"/>
              <a:t>?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309085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GitHub – What is it?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6836" y="1439258"/>
            <a:ext cx="3115500" cy="4351338"/>
          </a:xfrm>
        </p:spPr>
        <p:txBody>
          <a:bodyPr/>
          <a:lstStyle/>
          <a:p>
            <a:r>
              <a:rPr lang="en-GB" dirty="0" smtClean="0"/>
              <a:t>GitHub is a web based repository service</a:t>
            </a:r>
          </a:p>
          <a:p>
            <a:r>
              <a:rPr lang="en-GB" dirty="0" smtClean="0"/>
              <a:t>Designed for team projects</a:t>
            </a:r>
          </a:p>
          <a:p>
            <a:r>
              <a:rPr lang="en-GB" dirty="0" smtClean="0"/>
              <a:t>Free (Well mostly)</a:t>
            </a:r>
          </a:p>
          <a:p>
            <a:r>
              <a:rPr lang="en-GB" dirty="0" smtClean="0"/>
              <a:t>12 Million Active Users</a:t>
            </a:r>
          </a:p>
          <a:p>
            <a:endParaRPr lang="en-GB" dirty="0"/>
          </a:p>
        </p:txBody>
      </p:sp>
      <p:pic>
        <p:nvPicPr>
          <p:cNvPr id="1028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  <p:pic>
        <p:nvPicPr>
          <p:cNvPr id="1026" name="Picture 2" descr="C:\Users\Tom\Desktop\github deskto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8230" b="55259"/>
          <a:stretch/>
        </p:blipFill>
        <p:spPr bwMode="auto">
          <a:xfrm>
            <a:off x="3934315" y="2575775"/>
            <a:ext cx="8152247" cy="3322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61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does it work?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GitHub </a:t>
            </a:r>
            <a:r>
              <a:rPr lang="en-GB" dirty="0" smtClean="0"/>
              <a:t>is a git repository web service which is based on Git software, Git software is used as a source code management system which is capable of revision control. There are other versions out there e.g. </a:t>
            </a:r>
            <a:r>
              <a:rPr lang="en-GB" dirty="0" err="1" smtClean="0"/>
              <a:t>GitLab</a:t>
            </a:r>
            <a:r>
              <a:rPr lang="en-GB" dirty="0" smtClean="0"/>
              <a:t>.</a:t>
            </a:r>
            <a:endParaRPr lang="en-GB" dirty="0"/>
          </a:p>
        </p:txBody>
      </p:sp>
      <p:pic>
        <p:nvPicPr>
          <p:cNvPr id="5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174122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experience of GitHub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78829" cy="4351338"/>
          </a:xfrm>
        </p:spPr>
        <p:txBody>
          <a:bodyPr/>
          <a:lstStyle/>
          <a:p>
            <a:r>
              <a:rPr lang="en-GB" dirty="0" smtClean="0"/>
              <a:t>Good as long as you are careful</a:t>
            </a:r>
          </a:p>
          <a:p>
            <a:r>
              <a:rPr lang="en-GB" dirty="0" smtClean="0"/>
              <a:t>Provides lots of useful features such as:</a:t>
            </a:r>
          </a:p>
          <a:p>
            <a:pPr lvl="1"/>
            <a:r>
              <a:rPr lang="en-GB" dirty="0" smtClean="0"/>
              <a:t>Keeping track of changes</a:t>
            </a:r>
          </a:p>
          <a:p>
            <a:pPr lvl="1"/>
            <a:r>
              <a:rPr lang="en-GB" dirty="0" smtClean="0"/>
              <a:t>Shows exactly what changes have been made in code</a:t>
            </a:r>
          </a:p>
          <a:p>
            <a:r>
              <a:rPr lang="en-GB" dirty="0" smtClean="0"/>
              <a:t>Allows for version management </a:t>
            </a:r>
          </a:p>
          <a:p>
            <a:endParaRPr lang="en-GB" dirty="0"/>
          </a:p>
        </p:txBody>
      </p:sp>
      <p:pic>
        <p:nvPicPr>
          <p:cNvPr id="5" name="Picture 4" descr="https://assets-cdn.github.com/images/modules/logos_page/GitHub-Ma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115" y="154545"/>
            <a:ext cx="1772321" cy="177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3" t="33839" r="27209" b="18908"/>
          <a:stretch/>
        </p:blipFill>
        <p:spPr bwMode="auto">
          <a:xfrm>
            <a:off x="5165125" y="2199503"/>
            <a:ext cx="6924220" cy="3504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216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GreenFoot</a:t>
            </a:r>
            <a:r>
              <a:rPr lang="en-GB" dirty="0" smtClean="0"/>
              <a:t> – What is it?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2138"/>
            <a:ext cx="10515600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 smtClean="0"/>
              <a:t>GreenFoot is a Java IDE primarily designed for educational purposes</a:t>
            </a:r>
          </a:p>
          <a:p>
            <a:r>
              <a:rPr lang="en-GB" dirty="0" smtClean="0"/>
              <a:t>Developed at the University of Kent</a:t>
            </a:r>
          </a:p>
          <a:p>
            <a:r>
              <a:rPr lang="en-GB" dirty="0" smtClean="0"/>
              <a:t>Available for Windows, OS X, Linux (Free)</a:t>
            </a:r>
          </a:p>
          <a:p>
            <a:r>
              <a:rPr lang="en-GB" dirty="0" smtClean="0"/>
              <a:t>Designed to be simple and easy to use</a:t>
            </a:r>
          </a:p>
          <a:p>
            <a:endParaRPr lang="en-GB" dirty="0"/>
          </a:p>
        </p:txBody>
      </p:sp>
      <p:pic>
        <p:nvPicPr>
          <p:cNvPr id="2050" name="Picture 2" descr="http://www.greenfoot.org/assets/greeps/greenfoot-icon-big-1d8b24e9cf33059dcbed2ebc9831036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5316" y="218940"/>
            <a:ext cx="1300241" cy="157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780" y="3780871"/>
            <a:ext cx="5468220" cy="307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92" y="343446"/>
            <a:ext cx="10515600" cy="1325563"/>
          </a:xfrm>
        </p:spPr>
        <p:txBody>
          <a:bodyPr/>
          <a:lstStyle/>
          <a:p>
            <a:r>
              <a:rPr lang="en-GB" dirty="0" smtClean="0"/>
              <a:t>Our experience of GreenFoot</a:t>
            </a:r>
            <a:endParaRPr lang="en-GB" dirty="0"/>
          </a:p>
        </p:txBody>
      </p:sp>
      <p:pic>
        <p:nvPicPr>
          <p:cNvPr id="4" name="Picture 2" descr="http://www.greenfoot.org/assets/greeps/greenfoot-icon-big-1d8b24e9cf33059dcbed2ebc9831036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5316" y="218940"/>
            <a:ext cx="1300241" cy="157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Tom\Desktop\180 Presentation Imag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76" y="4195182"/>
            <a:ext cx="3103809" cy="232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47730" y="1609859"/>
            <a:ext cx="35288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Difficult to find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Debugging can be unhelpful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Difficult </a:t>
            </a:r>
            <a:r>
              <a:rPr lang="en-GB" sz="2800" dirty="0" smtClean="0"/>
              <a:t>to 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2051" name="Picture 3" descr="C:\Users\Tom\Desktop\eclipsevsgreenfoot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41"/>
          <a:stretch/>
        </p:blipFill>
        <p:spPr bwMode="auto">
          <a:xfrm>
            <a:off x="3569110" y="1771343"/>
            <a:ext cx="8499557" cy="508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76380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Evolution of our Greeps…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are the modifications we have made to the Greeps?</a:t>
            </a:r>
          </a:p>
          <a:p>
            <a:r>
              <a:rPr lang="en-GB" dirty="0" smtClean="0"/>
              <a:t>The experience we’ve had doing it.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835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Basic Structure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smtClean="0"/>
              <a:t>Greeps are born very stupid and understand very little…</a:t>
            </a:r>
          </a:p>
          <a:p>
            <a:r>
              <a:rPr lang="en-GB" dirty="0" smtClean="0"/>
              <a:t>3 basic situations</a:t>
            </a:r>
          </a:p>
          <a:p>
            <a:pPr lvl="1"/>
            <a:r>
              <a:rPr lang="en-GB" dirty="0" smtClean="0"/>
              <a:t>If the Greep is carrying a tomato then run turnHome() and move().</a:t>
            </a:r>
          </a:p>
          <a:p>
            <a:pPr lvl="1"/>
            <a:r>
              <a:rPr lang="en-GB" dirty="0"/>
              <a:t>If the Greep </a:t>
            </a:r>
            <a:r>
              <a:rPr lang="en-GB" dirty="0" smtClean="0"/>
              <a:t>has arrived </a:t>
            </a:r>
            <a:r>
              <a:rPr lang="en-GB" dirty="0"/>
              <a:t>at the </a:t>
            </a:r>
            <a:r>
              <a:rPr lang="en-GB" dirty="0" smtClean="0"/>
              <a:t>ship (Home) </a:t>
            </a:r>
            <a:r>
              <a:rPr lang="en-GB" dirty="0"/>
              <a:t>then drop the </a:t>
            </a:r>
            <a:r>
              <a:rPr lang="en-GB" dirty="0" smtClean="0"/>
              <a:t>tomato.</a:t>
            </a:r>
          </a:p>
          <a:p>
            <a:pPr lvl="1"/>
            <a:r>
              <a:rPr lang="en-GB" dirty="0" smtClean="0"/>
              <a:t>Else wander about looking for tomatoes.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949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</TotalTime>
  <Words>992</Words>
  <Application>Microsoft Office PowerPoint</Application>
  <PresentationFormat>Widescreen</PresentationFormat>
  <Paragraphs>184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Return of the Greeps</vt:lpstr>
      <vt:lpstr>What are we going to cover?</vt:lpstr>
      <vt:lpstr>GitHub – What is it?</vt:lpstr>
      <vt:lpstr>How does it work?</vt:lpstr>
      <vt:lpstr>Our experience of GitHub</vt:lpstr>
      <vt:lpstr>GreenFoot – What is it?</vt:lpstr>
      <vt:lpstr>Our experience of GreenFoot</vt:lpstr>
      <vt:lpstr>Evolution of our Greeps…</vt:lpstr>
      <vt:lpstr>Our Basic Structure</vt:lpstr>
      <vt:lpstr>1st is the Greep carrying a tomato?</vt:lpstr>
      <vt:lpstr>2nd bring the tomato home</vt:lpstr>
      <vt:lpstr>3rd go to the centre of the pile</vt:lpstr>
      <vt:lpstr>4th if there are no tomatoes left clear memory</vt:lpstr>
      <vt:lpstr>5th suicidal Greeps</vt:lpstr>
      <vt:lpstr>6th tomato hunt</vt:lpstr>
      <vt:lpstr>7th Obstacles</vt:lpstr>
      <vt:lpstr>Pseudo Code</vt:lpstr>
      <vt:lpstr>Our Experience with modifying the Greeps: (Java)</vt:lpstr>
      <vt:lpstr>Our Main Problems</vt:lpstr>
      <vt:lpstr>Our Main Problems</vt:lpstr>
      <vt:lpstr>Our Main Problems</vt:lpstr>
      <vt:lpstr>The Demo</vt:lpstr>
      <vt:lpstr>Our Teamwork</vt:lpstr>
      <vt:lpstr>Any 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Tomos Fearn</dc:creator>
  <cp:lastModifiedBy>Tomos Fearn</cp:lastModifiedBy>
  <cp:revision>60</cp:revision>
  <dcterms:created xsi:type="dcterms:W3CDTF">2016-02-03T21:16:10Z</dcterms:created>
  <dcterms:modified xsi:type="dcterms:W3CDTF">2016-02-21T21:09:04Z</dcterms:modified>
</cp:coreProperties>
</file>

<file path=docProps/thumbnail.jpeg>
</file>